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966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6048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309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691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8483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549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036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823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0842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6532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13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C9705-1FB3-471E-827F-0F804A4214B6}" type="datetimeFigureOut">
              <a:rPr lang="ko-KR" altLang="en-US" smtClean="0"/>
              <a:t>2010-05-19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42545-1893-4802-88DC-B9408288E8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32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1528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직사각형 175"/>
          <p:cNvSpPr/>
          <p:nvPr/>
        </p:nvSpPr>
        <p:spPr>
          <a:xfrm>
            <a:off x="6453398" y="1196751"/>
            <a:ext cx="1358962" cy="20877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1" name="꺾인 연결선 110"/>
          <p:cNvCxnSpPr>
            <a:stCxn id="14" idx="3"/>
            <a:endCxn id="2" idx="3"/>
          </p:cNvCxnSpPr>
          <p:nvPr/>
        </p:nvCxnSpPr>
        <p:spPr>
          <a:xfrm flipV="1">
            <a:off x="5637341" y="1405574"/>
            <a:ext cx="1229" cy="3553216"/>
          </a:xfrm>
          <a:prstGeom prst="bentConnector3">
            <a:avLst>
              <a:gd name="adj1" fmla="val 1870048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>
            <a:stCxn id="5" idx="0"/>
            <a:endCxn id="16" idx="2"/>
          </p:cNvCxnSpPr>
          <p:nvPr/>
        </p:nvCxnSpPr>
        <p:spPr>
          <a:xfrm flipV="1">
            <a:off x="974288" y="3581140"/>
            <a:ext cx="213336" cy="11176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화살표 연결선 16"/>
          <p:cNvCxnSpPr>
            <a:stCxn id="15" idx="2"/>
            <a:endCxn id="14" idx="0"/>
          </p:cNvCxnSpPr>
          <p:nvPr/>
        </p:nvCxnSpPr>
        <p:spPr>
          <a:xfrm flipH="1">
            <a:off x="5133285" y="2876647"/>
            <a:ext cx="6665" cy="1920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꺾인 연결선 26"/>
          <p:cNvCxnSpPr>
            <a:stCxn id="14" idx="2"/>
            <a:endCxn id="6" idx="0"/>
          </p:cNvCxnSpPr>
          <p:nvPr/>
        </p:nvCxnSpPr>
        <p:spPr>
          <a:xfrm rot="16200000" flipH="1">
            <a:off x="4772644" y="5481068"/>
            <a:ext cx="723740" cy="245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화살표 연결선 42"/>
          <p:cNvCxnSpPr>
            <a:stCxn id="2" idx="2"/>
            <a:endCxn id="15" idx="0"/>
          </p:cNvCxnSpPr>
          <p:nvPr/>
        </p:nvCxnSpPr>
        <p:spPr>
          <a:xfrm>
            <a:off x="5134514" y="1665563"/>
            <a:ext cx="5436" cy="8878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모서리가 둥근 직사각형 1"/>
          <p:cNvSpPr/>
          <p:nvPr/>
        </p:nvSpPr>
        <p:spPr>
          <a:xfrm>
            <a:off x="4630458" y="1145584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개발팀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470232" y="4698800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기술지원팀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631688" y="5844168"/>
            <a:ext cx="1008112" cy="4025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배</a:t>
            </a:r>
            <a:r>
              <a:rPr lang="ko-KR" altLang="en-US" sz="800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포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1835696" y="5205962"/>
            <a:ext cx="1828085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1. </a:t>
            </a:r>
            <a:r>
              <a:rPr lang="en-US" altLang="ko-KR" sz="800" dirty="0" err="1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Trac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에 업데이트 티켓 </a:t>
            </a:r>
            <a:r>
              <a:rPr lang="ko-KR" altLang="en-US" sz="800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생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성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4067944" y="1849478"/>
            <a:ext cx="1831994" cy="2599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3. 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업데이트 파일 </a:t>
            </a:r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SVN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에 업데이트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4183979" y="5290112"/>
            <a:ext cx="2087243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7. 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해당 서비스 국가에 티켓 전달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3" name="모서리가 둥근 직사각형 12"/>
          <p:cNvSpPr/>
          <p:nvPr/>
        </p:nvSpPr>
        <p:spPr>
          <a:xfrm>
            <a:off x="290212" y="3897533"/>
            <a:ext cx="1368152" cy="48487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5. 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개발팀 </a:t>
            </a:r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SVN 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업데이트 종료 확인 후 업데이트 버튼 클릭</a:t>
            </a:r>
            <a:endParaRPr lang="en-US" altLang="ko-KR" sz="800" dirty="0" smtClean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629229" y="4797152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Trac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4635894" y="2553371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SVN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" name="모서리가 둥근 직사각형 15"/>
          <p:cNvSpPr/>
          <p:nvPr/>
        </p:nvSpPr>
        <p:spPr>
          <a:xfrm>
            <a:off x="683568" y="3284539"/>
            <a:ext cx="1008112" cy="2966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CCNET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4284551" y="3297635"/>
            <a:ext cx="1398780" cy="27041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4.SVN 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업데이트되면 </a:t>
            </a:r>
            <a:r>
              <a:rPr lang="en-US" altLang="ko-KR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Trac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해당 티켓에 </a:t>
            </a:r>
            <a:r>
              <a:rPr lang="ko-KR" altLang="en-US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답글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작성</a:t>
            </a:r>
            <a:endParaRPr lang="ko-KR" altLang="en-US" sz="8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957141" y="2204864"/>
            <a:ext cx="1966788" cy="2627319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6. 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업데이</a:t>
            </a:r>
            <a:r>
              <a:rPr lang="ko-KR" altLang="en-US" sz="800" dirty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트 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버튼 </a:t>
            </a:r>
            <a:r>
              <a:rPr lang="ko-KR" altLang="en-US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클릭시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 다음과 같은 작업 진행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CCNet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통한 자동 소스 </a:t>
            </a:r>
            <a:r>
              <a:rPr lang="ko-KR" altLang="en-US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빌드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과 </a:t>
            </a: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SVN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이용한  자동 소스 업데이트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과 </a:t>
            </a: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SVN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이용한  자동 변경 파일 업데이트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이용한  자동 </a:t>
            </a: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DB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업데이트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이용한 업데이트 된 파일들 자동으로 전달 파일로 만들기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PowerShell, </a:t>
            </a:r>
            <a:r>
              <a:rPr lang="en-US" altLang="ko-KR" sz="800" dirty="0" err="1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Trac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이용하여 해당 서비스 국가에 전달 할 티켓 생성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PowerShell, SVN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이용하여 업데이트 시 작성된 로그를 기반으로 업데이트 목록 작성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r>
              <a:rPr lang="en-US" altLang="ko-KR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을 이용하여 전달 파일 경로 작성</a:t>
            </a: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  <a:p>
            <a:pPr marL="228600" indent="-228600">
              <a:buAutoNum type="arabicParenR"/>
            </a:pPr>
            <a:endParaRPr lang="en-US" altLang="ko-KR" sz="800" dirty="0" smtClean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41" name="모서리가 둥근 직사각형 40"/>
          <p:cNvSpPr/>
          <p:nvPr/>
        </p:nvSpPr>
        <p:spPr>
          <a:xfrm>
            <a:off x="5899938" y="4425474"/>
            <a:ext cx="1828085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2</a:t>
            </a:r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. </a:t>
            </a:r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각 팀에게 업데이트 티켓 전달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cxnSp>
        <p:nvCxnSpPr>
          <p:cNvPr id="135" name="직선 화살표 연결선 134"/>
          <p:cNvCxnSpPr>
            <a:stCxn id="22" idx="3"/>
            <a:endCxn id="14" idx="0"/>
          </p:cNvCxnSpPr>
          <p:nvPr/>
        </p:nvCxnSpPr>
        <p:spPr>
          <a:xfrm>
            <a:off x="3923929" y="3518524"/>
            <a:ext cx="1209356" cy="127862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직선 화살표 연결선 138"/>
          <p:cNvCxnSpPr>
            <a:stCxn id="5" idx="3"/>
            <a:endCxn id="14" idx="1"/>
          </p:cNvCxnSpPr>
          <p:nvPr/>
        </p:nvCxnSpPr>
        <p:spPr>
          <a:xfrm>
            <a:off x="1478344" y="4958790"/>
            <a:ext cx="315088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직선 화살표 연결선 142"/>
          <p:cNvCxnSpPr>
            <a:stCxn id="173" idx="2"/>
            <a:endCxn id="22" idx="0"/>
          </p:cNvCxnSpPr>
          <p:nvPr/>
        </p:nvCxnSpPr>
        <p:spPr>
          <a:xfrm>
            <a:off x="2940535" y="1849478"/>
            <a:ext cx="0" cy="35538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직선 화살표 연결선 144"/>
          <p:cNvCxnSpPr>
            <a:stCxn id="15" idx="1"/>
            <a:endCxn id="22" idx="3"/>
          </p:cNvCxnSpPr>
          <p:nvPr/>
        </p:nvCxnSpPr>
        <p:spPr>
          <a:xfrm flipH="1">
            <a:off x="3923929" y="2715009"/>
            <a:ext cx="711965" cy="80351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모서리가 둥근 직사각형 157"/>
          <p:cNvSpPr/>
          <p:nvPr/>
        </p:nvSpPr>
        <p:spPr>
          <a:xfrm>
            <a:off x="470232" y="4685463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기술지원팀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59" name="모서리가 둥근 직사각형 158"/>
          <p:cNvSpPr/>
          <p:nvPr/>
        </p:nvSpPr>
        <p:spPr>
          <a:xfrm>
            <a:off x="6660232" y="1665563"/>
            <a:ext cx="1008112" cy="2599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기술지원팀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2" name="모서리가 둥근 직사각형 161"/>
          <p:cNvSpPr/>
          <p:nvPr/>
        </p:nvSpPr>
        <p:spPr>
          <a:xfrm>
            <a:off x="4635894" y="1145584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개발팀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3" name="모서리가 둥근 직사각형 162"/>
          <p:cNvSpPr/>
          <p:nvPr/>
        </p:nvSpPr>
        <p:spPr>
          <a:xfrm>
            <a:off x="6660232" y="2025604"/>
            <a:ext cx="1008112" cy="25999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개발팀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69" name="모서리가 둥근 직사각형 168"/>
          <p:cNvSpPr/>
          <p:nvPr/>
        </p:nvSpPr>
        <p:spPr>
          <a:xfrm>
            <a:off x="6664085" y="2397915"/>
            <a:ext cx="1008112" cy="2966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소프트웨어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0" name="모서리가 둥근 직사각형 169"/>
          <p:cNvSpPr/>
          <p:nvPr/>
        </p:nvSpPr>
        <p:spPr>
          <a:xfrm>
            <a:off x="6664085" y="2831399"/>
            <a:ext cx="1008112" cy="27041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" dirty="0" smtClean="0">
                <a:solidFill>
                  <a:schemeClr val="bg1"/>
                </a:solidFill>
                <a:latin typeface="굴림" pitchFamily="50" charset="-127"/>
                <a:ea typeface="굴림" pitchFamily="50" charset="-127"/>
              </a:rPr>
              <a:t>개발될 이슈</a:t>
            </a:r>
            <a:endParaRPr lang="ko-KR" altLang="en-US" sz="800" dirty="0">
              <a:solidFill>
                <a:schemeClr val="bg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3" name="모서리가 둥근 직사각형 172"/>
          <p:cNvSpPr/>
          <p:nvPr/>
        </p:nvSpPr>
        <p:spPr>
          <a:xfrm>
            <a:off x="2436479" y="1552877"/>
            <a:ext cx="1008112" cy="2966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dirty="0"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t>PowerShell</a:t>
            </a:r>
            <a:endParaRPr lang="ko-KR" altLang="en-US" sz="8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6767973" y="1237685"/>
            <a:ext cx="729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보기</a:t>
            </a:r>
            <a:endParaRPr lang="en-US" altLang="ko-KR" dirty="0" smtClean="0"/>
          </a:p>
        </p:txBody>
      </p:sp>
      <p:cxnSp>
        <p:nvCxnSpPr>
          <p:cNvPr id="179" name="직선 화살표 연결선 178"/>
          <p:cNvCxnSpPr>
            <a:stCxn id="16" idx="3"/>
            <a:endCxn id="22" idx="1"/>
          </p:cNvCxnSpPr>
          <p:nvPr/>
        </p:nvCxnSpPr>
        <p:spPr>
          <a:xfrm>
            <a:off x="1691680" y="3432840"/>
            <a:ext cx="265461" cy="8568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264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464908" y="1314980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개발팀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507804" y="518278"/>
            <a:ext cx="1128092" cy="21133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업데이트 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저장 폴더</a:t>
            </a:r>
            <a:endParaRPr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64908" y="3019401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기술지원팀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4932040" y="527253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테스트 서버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7092280" y="527253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배</a:t>
            </a:r>
            <a:r>
              <a:rPr lang="ko-KR" altLang="en-US" sz="1000" dirty="0">
                <a:solidFill>
                  <a:schemeClr val="tx1"/>
                </a:solidFill>
              </a:rPr>
              <a:t>포</a:t>
            </a:r>
          </a:p>
        </p:txBody>
      </p:sp>
      <p:cxnSp>
        <p:nvCxnSpPr>
          <p:cNvPr id="9" name="꺾인 연결선 8"/>
          <p:cNvCxnSpPr>
            <a:stCxn id="6" idx="3"/>
            <a:endCxn id="5" idx="2"/>
          </p:cNvCxnSpPr>
          <p:nvPr/>
        </p:nvCxnSpPr>
        <p:spPr>
          <a:xfrm flipV="1">
            <a:off x="1473020" y="2631662"/>
            <a:ext cx="1598830" cy="64772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모서리가 둥근 직사각형 9"/>
          <p:cNvSpPr/>
          <p:nvPr/>
        </p:nvSpPr>
        <p:spPr>
          <a:xfrm>
            <a:off x="1559682" y="3350030"/>
            <a:ext cx="1512168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1.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폴더 생성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1" name="직선 화살표 연결선 10"/>
          <p:cNvCxnSpPr>
            <a:stCxn id="2" idx="3"/>
            <a:endCxn id="5" idx="1"/>
          </p:cNvCxnSpPr>
          <p:nvPr/>
        </p:nvCxnSpPr>
        <p:spPr>
          <a:xfrm>
            <a:off x="1473020" y="1574970"/>
            <a:ext cx="10347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1234328" y="1834959"/>
            <a:ext cx="1512168" cy="2599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3. </a:t>
            </a:r>
            <a:r>
              <a:rPr lang="ko-KR" altLang="en-US" sz="1000" dirty="0" smtClean="0">
                <a:solidFill>
                  <a:schemeClr val="tx1"/>
                </a:solidFill>
              </a:rPr>
              <a:t>파일 업데이트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5" name="직선 화살표 연결선 14"/>
          <p:cNvCxnSpPr>
            <a:stCxn id="5" idx="3"/>
            <a:endCxn id="7" idx="1"/>
          </p:cNvCxnSpPr>
          <p:nvPr/>
        </p:nvCxnSpPr>
        <p:spPr>
          <a:xfrm>
            <a:off x="3635896" y="157497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모서리가 둥근 직사각형 15"/>
          <p:cNvSpPr/>
          <p:nvPr/>
        </p:nvSpPr>
        <p:spPr>
          <a:xfrm>
            <a:off x="3783868" y="1631213"/>
            <a:ext cx="1000200" cy="2599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4.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7" name="직선 화살표 연결선 16"/>
          <p:cNvCxnSpPr>
            <a:stCxn id="7" idx="3"/>
            <a:endCxn id="8" idx="1"/>
          </p:cNvCxnSpPr>
          <p:nvPr/>
        </p:nvCxnSpPr>
        <p:spPr>
          <a:xfrm>
            <a:off x="5940152" y="1574970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모서리가 둥근 직사각형 17"/>
          <p:cNvSpPr/>
          <p:nvPr/>
        </p:nvSpPr>
        <p:spPr>
          <a:xfrm>
            <a:off x="6016116" y="1670739"/>
            <a:ext cx="1000200" cy="35575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5.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목록 취합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6016116" y="2143663"/>
            <a:ext cx="1000200" cy="4790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6. </a:t>
            </a:r>
            <a:r>
              <a:rPr lang="ko-KR" altLang="en-US" sz="1000" dirty="0" smtClean="0">
                <a:solidFill>
                  <a:schemeClr val="tx1"/>
                </a:solidFill>
              </a:rPr>
              <a:t>배포 파일 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생성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6016116" y="3279391"/>
            <a:ext cx="1000200" cy="4376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8. </a:t>
            </a:r>
            <a:r>
              <a:rPr lang="ko-KR" altLang="en-US" sz="1000" dirty="0" smtClean="0">
                <a:solidFill>
                  <a:schemeClr val="tx1"/>
                </a:solidFill>
              </a:rPr>
              <a:t>배포 전달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3564623" y="4031292"/>
            <a:ext cx="3245051" cy="5577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자동화</a:t>
            </a:r>
            <a:endParaRPr lang="ko-KR" altLang="en-US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아래쪽 화살표 22"/>
          <p:cNvSpPr/>
          <p:nvPr/>
        </p:nvSpPr>
        <p:spPr>
          <a:xfrm>
            <a:off x="4784068" y="3348850"/>
            <a:ext cx="792088" cy="522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28" name="직선 화살표 연결선 27"/>
          <p:cNvCxnSpPr>
            <a:stCxn id="6" idx="0"/>
            <a:endCxn id="2" idx="2"/>
          </p:cNvCxnSpPr>
          <p:nvPr/>
        </p:nvCxnSpPr>
        <p:spPr>
          <a:xfrm flipV="1">
            <a:off x="968964" y="1834959"/>
            <a:ext cx="0" cy="11844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모서리가 둥근 직사각형 28"/>
          <p:cNvSpPr/>
          <p:nvPr/>
        </p:nvSpPr>
        <p:spPr>
          <a:xfrm>
            <a:off x="868279" y="2575744"/>
            <a:ext cx="1512168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2.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목록 전달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016116" y="2716014"/>
            <a:ext cx="1000200" cy="4790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7. </a:t>
            </a:r>
            <a:r>
              <a:rPr lang="ko-KR" altLang="en-US" sz="1000" dirty="0" smtClean="0">
                <a:solidFill>
                  <a:schemeClr val="tx1"/>
                </a:solidFill>
              </a:rPr>
              <a:t>배포 파일 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경로 작성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2489143" y="70506"/>
            <a:ext cx="5035869" cy="3092822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1295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32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187</Words>
  <Application>Microsoft Office PowerPoint</Application>
  <PresentationFormat>화면 슬라이드 쇼(4:3)</PresentationFormat>
  <Paragraphs>46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마상소프트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대호</dc:creator>
  <cp:lastModifiedBy>대호</cp:lastModifiedBy>
  <cp:revision>41</cp:revision>
  <dcterms:created xsi:type="dcterms:W3CDTF">2010-05-18T08:56:17Z</dcterms:created>
  <dcterms:modified xsi:type="dcterms:W3CDTF">2010-05-19T11:25:59Z</dcterms:modified>
</cp:coreProperties>
</file>